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98796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Innovative Global Disease Detection System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36305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Reducing outbreak response time worldwide.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03575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Presented by Samira, Autumn, and Cornelia.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Goal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 and respond to emerging diseases faster.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Focus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National and global scope for proactive measures.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Areas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Early detection, quick reporting, and outbreak containment.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9288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Requirements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Medical Information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Disease details, genetic profiles, and medical history patterns.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61" y="513468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Environmental Data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288161" y="6532602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Weather patterns, air quality, and location tracking.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04" y="5134689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Healthcare Access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712404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Availability, population density, and demographic information.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815" y="994172"/>
            <a:ext cx="7082195" cy="719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Technologies and Methods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1135856" y="2058948"/>
            <a:ext cx="30480" cy="5176480"/>
          </a:xfrm>
          <a:prstGeom prst="roundRect">
            <a:avLst>
              <a:gd name="adj" fmla="val 317286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379637" y="2561630"/>
            <a:ext cx="805815" cy="30480"/>
          </a:xfrm>
          <a:prstGeom prst="roundRect">
            <a:avLst>
              <a:gd name="adj" fmla="val 317286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892076" y="2317909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3766" y="2404229"/>
            <a:ext cx="13466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417445" y="2289096"/>
            <a:ext cx="2878217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Artificial Intelligence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417445" y="2786896"/>
            <a:ext cx="5920740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analysis and NLP for early signal detection.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79637" y="4118253"/>
            <a:ext cx="805815" cy="30480"/>
          </a:xfrm>
          <a:prstGeom prst="roundRect">
            <a:avLst>
              <a:gd name="adj" fmla="val 317286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892076" y="3874532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51620" y="3960852"/>
            <a:ext cx="19895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417445" y="3845719"/>
            <a:ext cx="2878217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Genomic Algorithms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417445" y="4343519"/>
            <a:ext cx="5920740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Rapid sequencing for pathogen mutations and treatment guidance.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79637" y="6043255"/>
            <a:ext cx="805815" cy="30480"/>
          </a:xfrm>
          <a:prstGeom prst="roundRect">
            <a:avLst>
              <a:gd name="adj" fmla="val 317286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92076" y="5799534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2810" y="5885855"/>
            <a:ext cx="196572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417445" y="5770721"/>
            <a:ext cx="3506867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Internet of Medical Things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417445" y="6268522"/>
            <a:ext cx="5920740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Wearable devices for individual and environmental monitoring.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092" y="707588"/>
            <a:ext cx="6802279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Strengths of the Approach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7092" y="1726049"/>
            <a:ext cx="7602617" cy="1283851"/>
          </a:xfrm>
          <a:prstGeom prst="roundRect">
            <a:avLst>
              <a:gd name="adj" fmla="val 720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4858" y="1953816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Early Detection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4858" y="2429947"/>
            <a:ext cx="7147084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 identifies unusual patterns quickly.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57092" y="3230047"/>
            <a:ext cx="7602617" cy="1283851"/>
          </a:xfrm>
          <a:prstGeom prst="roundRect">
            <a:avLst>
              <a:gd name="adj" fmla="val 720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84858" y="3457813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Quick Access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484858" y="3933944"/>
            <a:ext cx="7147084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Faster data processing for immediate action.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7092" y="4734044"/>
            <a:ext cx="7602617" cy="1283851"/>
          </a:xfrm>
          <a:prstGeom prst="roundRect">
            <a:avLst>
              <a:gd name="adj" fmla="val 720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4858" y="4961811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Adaptability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84858" y="5437942"/>
            <a:ext cx="7147084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Globally adaptable for urban and rural areas.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7092" y="6238042"/>
            <a:ext cx="7602617" cy="1283851"/>
          </a:xfrm>
          <a:prstGeom prst="roundRect">
            <a:avLst>
              <a:gd name="adj" fmla="val 720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84858" y="6465808"/>
            <a:ext cx="2801660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Improved Diagnostics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484858" y="6941939"/>
            <a:ext cx="7147084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Better testing, treatments, and vaccines through genomics.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505" y="3694748"/>
            <a:ext cx="7505462" cy="718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Limitations of the Approach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4505" y="4757618"/>
            <a:ext cx="13021389" cy="2650331"/>
          </a:xfrm>
          <a:prstGeom prst="roundRect">
            <a:avLst>
              <a:gd name="adj" fmla="val 36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2125" y="4765238"/>
            <a:ext cx="13006149" cy="6587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1916" y="4910733"/>
            <a:ext cx="6039683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48801" y="4910733"/>
            <a:ext cx="6039683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Challenge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12125" y="5424011"/>
            <a:ext cx="13006149" cy="658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41916" y="5569506"/>
            <a:ext cx="6039683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Funding and Resources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48801" y="5569506"/>
            <a:ext cx="6039683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costs for technology and updates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812125" y="6082784"/>
            <a:ext cx="13006149" cy="6587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41916" y="6228278"/>
            <a:ext cx="6039683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Privacy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548801" y="6228278"/>
            <a:ext cx="6039683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Complex cross-border data sharing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812125" y="6741557"/>
            <a:ext cx="13006149" cy="658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41916" y="6887051"/>
            <a:ext cx="6039683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Errors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548801" y="6887051"/>
            <a:ext cx="6039683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False positives/negatives impacting trust and detection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20625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Addressing Inequities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Acknowledgment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Prioritizing communities with fewer resources.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Affordable Solutions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Technologies designed for lower costs.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Policy Advocacy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Ensuring data protection to build trust.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87210"/>
            <a:ext cx="721661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Summary and Next Steps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90667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5938" y="2999184"/>
            <a:ext cx="14442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9066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44054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Global, fair disease detection for all communities.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1410" y="4452580"/>
            <a:ext cx="21336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360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Impact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8939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Stronger health security and worldwide readiness.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1346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2720" y="5905976"/>
            <a:ext cx="21074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58134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Next Steps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3473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Prototype development, partnerships, and policy advocacy.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2024-10-28T22:27:27Z</dcterms:created>
  <dcterms:modified xsi:type="dcterms:W3CDTF">2024-10-28T22:27:27Z</dcterms:modified>
</cp:coreProperties>
</file>